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6" r:id="rId3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56" d="100"/>
          <a:sy n="56" d="100"/>
        </p:scale>
        <p:origin x="157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3" rIns="93163" bIns="46583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3" rIns="93163" bIns="4658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3" rIns="93163" bIns="46583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3" rIns="93163" bIns="4658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B0E308A5-D73F-407B-9BDC-F4F2F65B5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09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670DD-A3B3-4477-9C59-D596BD58E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1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7758D-73BE-4401-A3EB-AA9A4E05B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1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D653F-BD98-4FCC-B0EF-951DAA6E5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8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B52ED-C273-4AE2-AFB9-F123EDB10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9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C6F39-0B2C-4E14-9E2A-2B238FB80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5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CBE96-8FB9-4C2D-B389-52D62B973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8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55106-4791-4D8D-B051-F55282708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18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7C3CC-40DD-4079-A8E2-DE5B73E70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135D2-9E01-44A8-B2ED-E52A46687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9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A7E20-90A2-4E2A-B26C-11F03A913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77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2EB6A-0B1E-4EB4-BF37-23A305BB0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8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46850B8-3746-45F1-ACC9-5D06CE7E8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7" descr="North Hold Positio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94" t="19460" r="42047" b="28854"/>
          <a:stretch>
            <a:fillRect/>
          </a:stretch>
        </p:blipFill>
        <p:spPr bwMode="auto">
          <a:xfrm>
            <a:off x="519113" y="2455863"/>
            <a:ext cx="4818062" cy="368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Addison Airport (ADS)</a:t>
            </a:r>
            <a:br>
              <a:rPr lang="en-US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Runway Incursion Risk Areas</a:t>
            </a:r>
            <a:endParaRPr lang="en-US" sz="4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410200" y="2438400"/>
            <a:ext cx="3429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100000"/>
              </a:spcBef>
              <a:defRPr/>
            </a:pPr>
            <a:r>
              <a:rPr 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Runway 15-33 and Taxiway Alpha have less than the FAA standard (400-ft.) separation</a:t>
            </a:r>
          </a:p>
          <a:p>
            <a:pPr>
              <a:spcBef>
                <a:spcPct val="100000"/>
              </a:spcBef>
              <a:defRPr/>
            </a:pPr>
            <a:r>
              <a:rPr 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Holding positions east of </a:t>
            </a:r>
            <a:r>
              <a:rPr lang="en-US" sz="1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Rwy</a:t>
            </a:r>
            <a:r>
              <a:rPr 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15-33 were moved in late 2002 to comply with current FAA standards; they are unusually close to </a:t>
            </a:r>
            <a:r>
              <a:rPr lang="en-US" sz="1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Twy</a:t>
            </a:r>
            <a:r>
              <a:rPr 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Alpha!</a:t>
            </a:r>
          </a:p>
          <a:p>
            <a:pPr>
              <a:spcBef>
                <a:spcPct val="100000"/>
              </a:spcBef>
              <a:defRPr/>
            </a:pPr>
            <a:r>
              <a:rPr 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Pilots holding short of </a:t>
            </a:r>
            <a:r>
              <a:rPr lang="en-US" sz="1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Rwy</a:t>
            </a:r>
            <a:r>
              <a:rPr 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15-33 must maintain awareness of the proximity of the mandatory hold position line…this has been the site of several </a:t>
            </a:r>
            <a:r>
              <a:rPr lang="en-US" sz="16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Pilot Deviations</a:t>
            </a:r>
            <a:r>
              <a:rPr 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over the past few years!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17488" y="1958975"/>
            <a:ext cx="87090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100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Pilots</a:t>
            </a:r>
            <a:r>
              <a:rPr lang="en-US" sz="21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: pay close attention to hold line locations and ATC instructions!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 rot="16200000">
            <a:off x="1361281" y="3817144"/>
            <a:ext cx="808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Juliet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 rot="16200000">
            <a:off x="2926557" y="3701256"/>
            <a:ext cx="8842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Alpha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609600" y="4724400"/>
            <a:ext cx="808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Alpha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457200" y="297180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Runway 15</a:t>
            </a:r>
          </a:p>
        </p:txBody>
      </p:sp>
      <p:sp>
        <p:nvSpPr>
          <p:cNvPr id="2058" name="Line 24"/>
          <p:cNvSpPr>
            <a:spLocks noChangeShapeType="1"/>
          </p:cNvSpPr>
          <p:nvPr/>
        </p:nvSpPr>
        <p:spPr bwMode="auto">
          <a:xfrm>
            <a:off x="2438400" y="3200400"/>
            <a:ext cx="4572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25"/>
          <p:cNvSpPr>
            <a:spLocks noChangeShapeType="1"/>
          </p:cNvSpPr>
          <p:nvPr/>
        </p:nvSpPr>
        <p:spPr bwMode="auto">
          <a:xfrm>
            <a:off x="2667000" y="4572000"/>
            <a:ext cx="14478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Line 27"/>
          <p:cNvSpPr>
            <a:spLocks noChangeShapeType="1"/>
          </p:cNvSpPr>
          <p:nvPr/>
        </p:nvSpPr>
        <p:spPr bwMode="auto">
          <a:xfrm>
            <a:off x="2438400" y="4876800"/>
            <a:ext cx="2286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Line 28"/>
          <p:cNvSpPr>
            <a:spLocks noChangeShapeType="1"/>
          </p:cNvSpPr>
          <p:nvPr/>
        </p:nvSpPr>
        <p:spPr bwMode="auto">
          <a:xfrm>
            <a:off x="2514600" y="3200400"/>
            <a:ext cx="0" cy="1676400"/>
          </a:xfrm>
          <a:prstGeom prst="line">
            <a:avLst/>
          </a:prstGeom>
          <a:noFill/>
          <a:ln w="15875">
            <a:solidFill>
              <a:srgbClr val="FF3300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Line 29"/>
          <p:cNvSpPr>
            <a:spLocks noChangeShapeType="1"/>
          </p:cNvSpPr>
          <p:nvPr/>
        </p:nvSpPr>
        <p:spPr bwMode="auto">
          <a:xfrm>
            <a:off x="2743200" y="3200400"/>
            <a:ext cx="0" cy="1371600"/>
          </a:xfrm>
          <a:prstGeom prst="line">
            <a:avLst/>
          </a:prstGeom>
          <a:noFill/>
          <a:ln w="15875">
            <a:solidFill>
              <a:srgbClr val="FF3300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 rot="16200000">
            <a:off x="1958181" y="3833019"/>
            <a:ext cx="808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300 ft.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 rot="16200000">
            <a:off x="2491581" y="3756819"/>
            <a:ext cx="808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250 ft.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1600200" y="5105400"/>
            <a:ext cx="1752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Holding positions very close to Taxiway Alpha</a:t>
            </a:r>
          </a:p>
        </p:txBody>
      </p:sp>
      <p:sp>
        <p:nvSpPr>
          <p:cNvPr id="2066" name="Line 34"/>
          <p:cNvSpPr>
            <a:spLocks noChangeShapeType="1"/>
          </p:cNvSpPr>
          <p:nvPr/>
        </p:nvSpPr>
        <p:spPr bwMode="auto">
          <a:xfrm flipH="1" flipV="1">
            <a:off x="1828800" y="4572000"/>
            <a:ext cx="228600" cy="53340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" name="Line 35"/>
          <p:cNvSpPr>
            <a:spLocks noChangeShapeType="1"/>
          </p:cNvSpPr>
          <p:nvPr/>
        </p:nvSpPr>
        <p:spPr bwMode="auto">
          <a:xfrm flipV="1">
            <a:off x="2971800" y="4648200"/>
            <a:ext cx="609600" cy="45720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" name="Line 36"/>
          <p:cNvSpPr>
            <a:spLocks noChangeShapeType="1"/>
          </p:cNvSpPr>
          <p:nvPr/>
        </p:nvSpPr>
        <p:spPr bwMode="auto">
          <a:xfrm flipH="1">
            <a:off x="3962400" y="3962400"/>
            <a:ext cx="152400" cy="533400"/>
          </a:xfrm>
          <a:prstGeom prst="line">
            <a:avLst/>
          </a:prstGeom>
          <a:noFill/>
          <a:ln w="76200" cmpd="tri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3810000" y="3048000"/>
            <a:ext cx="1447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DO NOT </a:t>
            </a:r>
            <a:r>
              <a:rPr lang="en-US" sz="1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cross hold lines without ATC clearance!!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Addison Airport (ADS)</a:t>
            </a:r>
            <a:br>
              <a:rPr lang="en-US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Runway Incursion Risk Areas</a:t>
            </a:r>
            <a:endParaRPr lang="en-US" sz="4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3075" name="Picture 3" descr="ADS-Rwy15-TwyG-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67000"/>
            <a:ext cx="4495800" cy="367665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1752600" y="3581400"/>
            <a:ext cx="0" cy="609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3657600" y="3581400"/>
            <a:ext cx="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3276600" y="3886200"/>
            <a:ext cx="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1752600" y="3733800"/>
            <a:ext cx="1905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752600" y="4038600"/>
            <a:ext cx="1524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286000" y="3429000"/>
            <a:ext cx="930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5" rIns="91429" bIns="45715">
            <a:spAutoFit/>
          </a:bodyPr>
          <a:lstStyle/>
          <a:p>
            <a:pPr>
              <a:defRPr/>
            </a:pPr>
            <a:r>
              <a:rPr 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300 feet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133600" y="4038600"/>
            <a:ext cx="930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5" rIns="91429" bIns="45715">
            <a:spAutoFit/>
          </a:bodyPr>
          <a:lstStyle/>
          <a:p>
            <a:pPr>
              <a:defRPr/>
            </a:pPr>
            <a:r>
              <a:rPr 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250 feet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 rot="-5400000">
            <a:off x="876301" y="4892675"/>
            <a:ext cx="13208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700">
                <a:latin typeface="Tahoma" pitchFamily="34" charset="0"/>
              </a:rPr>
              <a:t>Rwy 15-33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 rot="-5400000">
            <a:off x="2885282" y="4983956"/>
            <a:ext cx="1287462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700">
                <a:latin typeface="Tahoma" pitchFamily="34" charset="0"/>
              </a:rPr>
              <a:t>Twy Alpha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387975" y="2667000"/>
            <a:ext cx="3429000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100000"/>
              </a:spcBef>
              <a:defRPr/>
            </a:pPr>
            <a:r>
              <a:rPr 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Runway 15-33 and Taxiway Alpha have less than the FAA standard (400-ft.) separation</a:t>
            </a:r>
          </a:p>
          <a:p>
            <a:pPr>
              <a:spcBef>
                <a:spcPct val="100000"/>
              </a:spcBef>
              <a:defRPr/>
            </a:pPr>
            <a:r>
              <a:rPr 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Holding positions east of Rwy 15-33 are unusually close to Twy Alpha</a:t>
            </a:r>
          </a:p>
          <a:p>
            <a:pPr>
              <a:spcBef>
                <a:spcPct val="100000"/>
              </a:spcBef>
              <a:defRPr/>
            </a:pPr>
            <a:r>
              <a:rPr 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Aircraft holding short of Rwy 15-33 may block traffic on Twy Alpha; this is OK, ADS Ground is aware of the situation and compensates for it</a:t>
            </a:r>
          </a:p>
          <a:p>
            <a:pPr>
              <a:spcBef>
                <a:spcPct val="100000"/>
              </a:spcBef>
              <a:defRPr/>
            </a:pPr>
            <a:r>
              <a:rPr 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Aircraft clearing Rwy 15-33 must taxi past the hold lines onto Twy A unless otherwise instructed by ATC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17488" y="1958975"/>
            <a:ext cx="87090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100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Pilots</a:t>
            </a:r>
            <a:r>
              <a:rPr lang="en-US" sz="21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: pay close attention to hold line locations and ATC instructions!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 rot="-5400000">
            <a:off x="3240088" y="3694112"/>
            <a:ext cx="1993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000" b="1">
                <a:latin typeface="Tahoma" pitchFamily="34" charset="0"/>
              </a:rPr>
              <a:t>vehicle service roadway</a:t>
            </a:r>
          </a:p>
        </p:txBody>
      </p:sp>
      <p:sp>
        <p:nvSpPr>
          <p:cNvPr id="3088" name="Oval 16"/>
          <p:cNvSpPr>
            <a:spLocks noChangeArrowheads="1"/>
          </p:cNvSpPr>
          <p:nvPr/>
        </p:nvSpPr>
        <p:spPr bwMode="auto">
          <a:xfrm>
            <a:off x="2971800" y="3505200"/>
            <a:ext cx="1143000" cy="2286000"/>
          </a:xfrm>
          <a:prstGeom prst="ellips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Line 18"/>
          <p:cNvSpPr>
            <a:spLocks noChangeShapeType="1"/>
          </p:cNvSpPr>
          <p:nvPr/>
        </p:nvSpPr>
        <p:spPr bwMode="auto">
          <a:xfrm flipV="1">
            <a:off x="2938463" y="5006975"/>
            <a:ext cx="273050" cy="6540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2176463" y="5605463"/>
            <a:ext cx="954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5" rIns="91429" bIns="45715">
            <a:spAutoFit/>
          </a:bodyPr>
          <a:lstStyle/>
          <a:p>
            <a:pPr>
              <a:defRPr/>
            </a:pPr>
            <a:r>
              <a:rPr 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hold line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224</Words>
  <Application>Microsoft Office PowerPoint</Application>
  <PresentationFormat>Letter Paper (8.5x11 in)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Tahoma</vt:lpstr>
      <vt:lpstr>Times New Roman</vt:lpstr>
      <vt:lpstr>Default Design</vt:lpstr>
      <vt:lpstr>Addison Airport (ADS) Runway Incursion Risk Areas</vt:lpstr>
      <vt:lpstr>Addison Airport (ADS) Runway Incursion Risk Areas</vt:lpstr>
    </vt:vector>
  </TitlesOfParts>
  <Company>Washington Group Int.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Addison Airport Runway Incursion Risk Areas</dc:title>
  <dc:creator>Joel P Jenkinson</dc:creator>
  <cp:lastModifiedBy>Lois Keilwitz</cp:lastModifiedBy>
  <cp:revision>21</cp:revision>
  <dcterms:created xsi:type="dcterms:W3CDTF">2008-07-17T13:21:44Z</dcterms:created>
  <dcterms:modified xsi:type="dcterms:W3CDTF">2018-11-14T21:48:48Z</dcterms:modified>
</cp:coreProperties>
</file>